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2dc9adc2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2dc9adc2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2dc9adc2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2dc9adc2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2dc9adc2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2dc9adc2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2dc9adc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2dc9adc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2dc9adc2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2dc9adc2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dc9adc2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2dc9adc2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2dc9adc2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2dc9adc2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2dc9adc2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2dc9adc2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2dc9adc2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2dc9adc2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2dc9adc2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2dc9adc2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2dc9adc2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2dc9adc2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52800" y="931575"/>
            <a:ext cx="8520600" cy="16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Protocolos de comunicación en sistemas embebidos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32900" y="3023775"/>
            <a:ext cx="80772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000"/>
              <a:t>Control de cerradura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Especialización en Sistemas Embebidos - FIUBA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Autor: Ing. Walter Alejandro Schemith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75" y="122250"/>
            <a:ext cx="19716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582650" y="1059225"/>
            <a:ext cx="1165200" cy="22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Pruebas</a:t>
            </a:r>
            <a:endParaRPr/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0275" y="1003000"/>
            <a:ext cx="4995800" cy="374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Pruebas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68" name="Google Shape;168;p23"/>
          <p:cNvSpPr txBox="1"/>
          <p:nvPr/>
        </p:nvSpPr>
        <p:spPr>
          <a:xfrm>
            <a:off x="636425" y="2221200"/>
            <a:ext cx="60093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Video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1250" y="931000"/>
            <a:ext cx="2952750" cy="3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Objetivos del proyecto final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1697875"/>
            <a:ext cx="7688700" cy="12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1000"/>
              </a:spcAft>
              <a:buNone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En el ámbito agropecuario hay lugares que requieren estricto control de acceso, como lo son zonas de almacenamiento de fertilizantes, químicos y otros insumos. </a:t>
            </a:r>
            <a:endParaRPr sz="1800"/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850" y="2824125"/>
            <a:ext cx="4232223" cy="185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0073" y="2838350"/>
            <a:ext cx="1857126" cy="185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Diagrama en bloques del sistema</a:t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725" y="1363325"/>
            <a:ext cx="5762050" cy="35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Objetivo del trabajo práctico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523650" y="2186575"/>
            <a:ext cx="7688700" cy="25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Configurar Módulo wifi para la conexión a un APN mediante comandos AT.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Enviar datos a un servidor web mediante una conexión TCP. 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Utilizar el puerto de debug para verificar los estados de conexión y los parámetros del sistema.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s-419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Registrar los sucesos en una tarjeta sd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14" name="Google Shape;114;p16"/>
          <p:cNvSpPr txBox="1"/>
          <p:nvPr/>
        </p:nvSpPr>
        <p:spPr>
          <a:xfrm>
            <a:off x="845825" y="1602675"/>
            <a:ext cx="69102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u="sng">
                <a:latin typeface="Lato"/>
                <a:ea typeface="Lato"/>
                <a:cs typeface="Lato"/>
                <a:sym typeface="Lato"/>
              </a:rPr>
              <a:t>Utilizando la placa edu-ciaa:</a:t>
            </a:r>
            <a:endParaRPr sz="1800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Práctica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729450" y="1774075"/>
            <a:ext cx="2567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Utilizaremos las placas ESP 01 y la wemos d1 Micro sd Shield junto con la edu-ciaa</a:t>
            </a:r>
            <a:endParaRPr sz="1800"/>
          </a:p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200" y="2991375"/>
            <a:ext cx="1715576" cy="1715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12" y="3275112"/>
            <a:ext cx="1595412" cy="1595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0313" y="728600"/>
            <a:ext cx="3106448" cy="4141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 </a:t>
            </a:r>
            <a:r>
              <a:rPr lang="es-419"/>
              <a:t>implementó</a:t>
            </a:r>
            <a:r>
              <a:rPr lang="es-419"/>
              <a:t> un SO FreeRTOS</a:t>
            </a:r>
            <a:endParaRPr/>
          </a:p>
        </p:txBody>
      </p:sp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729450" y="1621675"/>
            <a:ext cx="3405900" cy="24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Se utilizan cuatro tareas:</a:t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mbria"/>
              <a:buChar char="●"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Tarea Desbloquear</a:t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mbria"/>
              <a:buChar char="●"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Tarea Bloquear</a:t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mbria"/>
              <a:buChar char="●"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Tarea cargar bateria</a:t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Cambria"/>
              <a:buChar char="●"/>
            </a:pPr>
            <a:r>
              <a:rPr lang="es-419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Tarea mostrar estado</a:t>
            </a:r>
            <a:endParaRPr sz="1800"/>
          </a:p>
        </p:txBody>
      </p:sp>
      <p:sp>
        <p:nvSpPr>
          <p:cNvPr id="131" name="Google Shape;131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525" y="2843925"/>
            <a:ext cx="3152775" cy="11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5122625" y="2337000"/>
            <a:ext cx="218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Módulos</a:t>
            </a:r>
            <a:r>
              <a:rPr lang="es-419">
                <a:latin typeface="Lato"/>
                <a:ea typeface="Lato"/>
                <a:cs typeface="Lato"/>
                <a:sym typeface="Lato"/>
              </a:rPr>
              <a:t>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48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Envio de datos al servidor</a:t>
            </a:r>
            <a:endParaRPr/>
          </a:p>
        </p:txBody>
      </p:sp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543800" y="1642750"/>
            <a:ext cx="8236500" cy="31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Utilizando las teclas se </a:t>
            </a:r>
            <a:r>
              <a:rPr lang="es-419">
                <a:latin typeface="Lato"/>
                <a:ea typeface="Lato"/>
                <a:cs typeface="Lato"/>
                <a:sym typeface="Lato"/>
              </a:rPr>
              <a:t>envían</a:t>
            </a:r>
            <a:r>
              <a:rPr lang="es-419">
                <a:latin typeface="Lato"/>
                <a:ea typeface="Lato"/>
                <a:cs typeface="Lato"/>
                <a:sym typeface="Lato"/>
              </a:rPr>
              <a:t> y consultan datos al servidor: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u="sng">
                <a:latin typeface="Lato"/>
                <a:ea typeface="Lato"/>
                <a:cs typeface="Lato"/>
                <a:sym typeface="Lato"/>
              </a:rPr>
              <a:t>Comandos: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AT+CIPOPEN=0,\"TCP\",\"api.thingspeak.com\",80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GET ttps://api.thingspeak.com/update?api_key=C5F6K3EI1E995INB&amp;field1=</a:t>
            </a:r>
            <a:r>
              <a:rPr lang="es-419" sz="1800">
                <a:solidFill>
                  <a:srgbClr val="FF0000"/>
                </a:solidFill>
              </a:rPr>
              <a:t>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AT+CIPOPEN=0,\"TCP\",\"api.thingspeak.com\",80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/>
              <a:t>GET /channels/928937/fields/2/last?api_key=C5F6K3EI1E995INB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Envio de coomandos</a:t>
            </a:r>
            <a:endParaRPr/>
          </a:p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47" name="Google Shape;147;p20"/>
          <p:cNvSpPr txBox="1"/>
          <p:nvPr/>
        </p:nvSpPr>
        <p:spPr>
          <a:xfrm>
            <a:off x="760750" y="1544175"/>
            <a:ext cx="7688700" cy="32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preparacionDeDatosParaEnviar( THINGSPEAK_SERVER_URL, THINGSPEAK_SERVER_PORT,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	                                  tcpIpDataToSend, strlen( tcpIpDataToSend ) , &amp;pivot))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retVal = receiveBytesUntilReceiveStringOrTimeoutBlocking(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                  uartEsp01,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                  "SEND OK\r\n", 9,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                  espResponseBuffer, &amp;espResponseBufferSize,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                  timeout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Lato"/>
                <a:ea typeface="Lato"/>
                <a:cs typeface="Lato"/>
                <a:sym typeface="Lato"/>
              </a:rPr>
              <a:t>               );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Pruebas</a:t>
            </a:r>
            <a:endParaRPr/>
          </a:p>
        </p:txBody>
      </p:sp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54" name="Google Shape;154;p21"/>
          <p:cNvPicPr preferRelativeResize="0"/>
          <p:nvPr/>
        </p:nvPicPr>
        <p:blipFill rotWithShape="1">
          <a:blip r:embed="rId3">
            <a:alphaModFix/>
          </a:blip>
          <a:srcRect b="15258" l="16355" r="-18385" t="10673"/>
          <a:stretch/>
        </p:blipFill>
        <p:spPr>
          <a:xfrm>
            <a:off x="1982275" y="1283250"/>
            <a:ext cx="6322449" cy="353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